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34" r:id="rId2"/>
  </p:sldMasterIdLst>
  <p:notesMasterIdLst>
    <p:notesMasterId r:id="rId29"/>
  </p:notesMasterIdLst>
  <p:sldIdLst>
    <p:sldId id="390" r:id="rId3"/>
    <p:sldId id="413" r:id="rId4"/>
    <p:sldId id="33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336" r:id="rId16"/>
    <p:sldId id="337" r:id="rId17"/>
    <p:sldId id="338" r:id="rId18"/>
    <p:sldId id="411" r:id="rId19"/>
    <p:sldId id="389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603" autoAdjust="0"/>
  </p:normalViewPr>
  <p:slideViewPr>
    <p:cSldViewPr snapToGrid="0">
      <p:cViewPr varScale="1">
        <p:scale>
          <a:sx n="83" d="100"/>
          <a:sy n="83" d="100"/>
        </p:scale>
        <p:origin x="-7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576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Teacher asks</a:t>
            </a:r>
            <a:r>
              <a:rPr lang="en-US" baseline="0" dirty="0" smtClean="0"/>
              <a:t> the question 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Teacher asks</a:t>
            </a:r>
            <a:r>
              <a:rPr lang="en-US" baseline="0" dirty="0" smtClean="0"/>
              <a:t> the question 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Teacher asks</a:t>
            </a:r>
            <a:r>
              <a:rPr lang="en-US" baseline="0" dirty="0" smtClean="0"/>
              <a:t> the question 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 smtClean="0">
              <a:effectLst/>
            </a:endParaRP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 smtClean="0">
              <a:effectLst/>
            </a:endParaRP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Teacher asks</a:t>
            </a:r>
            <a:r>
              <a:rPr lang="en-US" baseline="0" dirty="0" smtClean="0"/>
              <a:t> the question then show the picture. </a:t>
            </a:r>
            <a:br>
              <a:rPr lang="en-US" baseline="0" dirty="0" smtClean="0"/>
            </a:br>
            <a:r>
              <a:rPr lang="en-US" baseline="0" dirty="0" smtClean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18" Type="http://schemas.openxmlformats.org/officeDocument/2006/relationships/slide" Target="slide25.xml"/><Relationship Id="rId3" Type="http://schemas.openxmlformats.org/officeDocument/2006/relationships/control" Target="../activeX/activeX2.xml"/><Relationship Id="rId21" Type="http://schemas.openxmlformats.org/officeDocument/2006/relationships/slide" Target="slide23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slide" Target="slide24.xml"/><Relationship Id="rId2" Type="http://schemas.openxmlformats.org/officeDocument/2006/relationships/control" Target="../activeX/activeX1.xml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slide" Target="slide22.xml"/><Relationship Id="rId5" Type="http://schemas.openxmlformats.org/officeDocument/2006/relationships/notesSlide" Target="../notesSlides/notesSlide15.xml"/><Relationship Id="rId15" Type="http://schemas.openxmlformats.org/officeDocument/2006/relationships/slide" Target="slide26.xml"/><Relationship Id="rId23" Type="http://schemas.openxmlformats.org/officeDocument/2006/relationships/image" Target="../media/image41.wmf"/><Relationship Id="rId10" Type="http://schemas.openxmlformats.org/officeDocument/2006/relationships/image" Target="../media/image36.png"/><Relationship Id="rId19" Type="http://schemas.openxmlformats.org/officeDocument/2006/relationships/slide" Target="slide20.xml"/><Relationship Id="rId4" Type="http://schemas.openxmlformats.org/officeDocument/2006/relationships/slideLayout" Target="../slideLayouts/slideLayout24.xml"/><Relationship Id="rId9" Type="http://schemas.openxmlformats.org/officeDocument/2006/relationships/slide" Target="slide21.xml"/><Relationship Id="rId14" Type="http://schemas.openxmlformats.org/officeDocument/2006/relationships/slide" Target="slide19.xml"/><Relationship Id="rId22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2.jpg"/><Relationship Id="rId18" Type="http://schemas.openxmlformats.org/officeDocument/2006/relationships/slide" Target="slide13.xml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12" Type="http://schemas.openxmlformats.org/officeDocument/2006/relationships/slide" Target="slide8.xml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slide" Target="slide10.xml"/><Relationship Id="rId10" Type="http://schemas.openxmlformats.org/officeDocument/2006/relationships/slide" Target="slide6.xml"/><Relationship Id="rId19" Type="http://schemas.openxmlformats.org/officeDocument/2006/relationships/image" Target="../media/image13.jpeg"/><Relationship Id="rId4" Type="http://schemas.microsoft.com/office/2017/06/relationships/model3d" Target="../media/model3d1.glb"/><Relationship Id="rId9" Type="http://schemas.openxmlformats.org/officeDocument/2006/relationships/slide" Target="slide5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</a:t>
            </a:r>
            <a:r>
              <a:rPr lang="en-US" sz="400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swimming pool?</a:t>
            </a:r>
            <a:endParaRPr lang="en-US" sz="400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  <a:endParaRPr lang="en-US" sz="8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xmlns="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xmlns="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xmlns="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xmlns="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xmlns="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xmlns="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xmlns="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xmlns="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xmlns="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xmlns="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xmlns="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xmlns="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xmlns="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xmlns="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xmlns="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xmlns="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xmlns="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xmlns="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:a16="http://schemas.microsoft.com/office/drawing/2014/main" xmlns="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xmlns="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xmlns="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8704" name="TextBox1" r:id="rId2" imgW="609480" imgH="419040"/>
        </mc:Choice>
        <mc:Fallback>
          <p:control name="TextBox1" r:id="rId2" imgW="609480" imgH="4190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3000" y="414338"/>
                  <a:ext cx="609600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705" name="TextBox2" r:id="rId3" imgW="609480" imgH="380880"/>
        </mc:Choice>
        <mc:Fallback>
          <p:control name="TextBox2" r:id="rId3" imgW="60948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6600" y="438150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xmlns="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xmlns="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</a:t>
            </a:r>
            <a:r>
              <a:rPr lang="en-US" sz="3600" b="1" dirty="0" smtClean="0">
                <a:solidFill>
                  <a:srgbClr val="FFFF00"/>
                </a:solidFill>
                <a:latin typeface="Comic Sans MS" panose="030F0902030302020204" pitchFamily="66" charset="0"/>
              </a:rPr>
              <a:t>your </a:t>
            </a:r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xmlns="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</a:t>
              </a:r>
              <a:r>
                <a:rPr kumimoji="0" lang="en-GB" sz="35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kumimoji="0" lang="en-GB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xmlns="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xmlns="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xmlns="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xmlns="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xmlns="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xmlns="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xmlns="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xmlns="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xmlns="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xmlns="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xmlns="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xmlns="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xmlns="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xmlns="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xmlns="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xmlns="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xmlns="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xmlns="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xmlns="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xmlns="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xmlns="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xmlns="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xmlns="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xmlns="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xmlns="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xmlns="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xmlns="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</a:t>
              </a: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40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xmlns="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xmlns="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xmlns="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xmlns="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xmlns="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xmlns="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</a:t>
            </a:r>
            <a:r>
              <a:rPr lang="en-US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layground </a:t>
            </a:r>
            <a:r>
              <a:rPr lang="en-US" sz="3200" dirty="0"/>
              <a:t/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xmlns="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xmlns="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xmlns="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xmlns="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xmlns="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xmlns="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xmlns="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xmlns="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xmlns="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xmlns="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xmlns="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xmlns="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xmlns="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xmlns="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xmlns="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xmlns="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867</Words>
  <Application>Microsoft Office PowerPoint</Application>
  <PresentationFormat>Custom</PresentationFormat>
  <Paragraphs>196</Paragraphs>
  <Slides>26</Slides>
  <Notes>23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229</cp:revision>
  <dcterms:created xsi:type="dcterms:W3CDTF">2021-12-14T02:43:34Z</dcterms:created>
  <dcterms:modified xsi:type="dcterms:W3CDTF">2024-11-20T13:55:57Z</dcterms:modified>
</cp:coreProperties>
</file>